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226" r:id="rId2"/>
    <p:sldId id="2395" r:id="rId3"/>
    <p:sldId id="2469" r:id="rId4"/>
    <p:sldId id="2518" r:id="rId5"/>
    <p:sldId id="2524" r:id="rId6"/>
    <p:sldId id="2517" r:id="rId7"/>
  </p:sldIdLst>
  <p:sldSz cx="9144000" cy="5143500" type="screen16x9"/>
  <p:notesSz cx="6858000" cy="9144000"/>
  <p:defaultTextStyle>
    <a:defPPr>
      <a:defRPr lang="en-US"/>
    </a:defPPr>
    <a:lvl1pPr marL="0" algn="l" defTabSz="6856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31" algn="l" defTabSz="6856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663" algn="l" defTabSz="6856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494" algn="l" defTabSz="6856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326" algn="l" defTabSz="6856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157" algn="l" defTabSz="6856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6989" algn="l" defTabSz="6856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9820" algn="l" defTabSz="6856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651" algn="l" defTabSz="6856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7F7F7"/>
    <a:srgbClr val="000000"/>
    <a:srgbClr val="F4F4F4"/>
    <a:srgbClr val="F6F8F7"/>
    <a:srgbClr val="F4F2F5"/>
    <a:srgbClr val="FBF9FC"/>
    <a:srgbClr val="FAF8FC"/>
    <a:srgbClr val="B8BBC1"/>
    <a:srgbClr val="F4F3F5"/>
    <a:srgbClr val="F3F3F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3" autoAdjust="0"/>
    <p:restoredTop sz="96118" autoAdjust="0"/>
  </p:normalViewPr>
  <p:slideViewPr>
    <p:cSldViewPr snapToObjects="1">
      <p:cViewPr>
        <p:scale>
          <a:sx n="90" d="100"/>
          <a:sy n="90" d="100"/>
        </p:scale>
        <p:origin x="-630" y="-81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8/26/2020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42831" rtl="0" eaLnBrk="1" latinLnBrk="0" hangingPunct="1">
      <a:defRPr sz="900" kern="1200">
        <a:solidFill>
          <a:schemeClr val="tx1"/>
        </a:solidFill>
        <a:latin typeface="Calibri Light"/>
        <a:ea typeface="+mn-ea"/>
        <a:cs typeface="+mn-cs"/>
      </a:defRPr>
    </a:lvl1pPr>
    <a:lvl2pPr marL="342831" algn="l" defTabSz="342831" rtl="0" eaLnBrk="1" latinLnBrk="0" hangingPunct="1">
      <a:defRPr sz="900" kern="1200">
        <a:solidFill>
          <a:schemeClr val="tx1"/>
        </a:solidFill>
        <a:latin typeface="Calibri Light"/>
        <a:ea typeface="+mn-ea"/>
        <a:cs typeface="+mn-cs"/>
      </a:defRPr>
    </a:lvl2pPr>
    <a:lvl3pPr marL="685663" algn="l" defTabSz="342831" rtl="0" eaLnBrk="1" latinLnBrk="0" hangingPunct="1">
      <a:defRPr sz="900" kern="1200">
        <a:solidFill>
          <a:schemeClr val="tx1"/>
        </a:solidFill>
        <a:latin typeface="Calibri Light"/>
        <a:ea typeface="+mn-ea"/>
        <a:cs typeface="+mn-cs"/>
      </a:defRPr>
    </a:lvl3pPr>
    <a:lvl4pPr marL="1028494" algn="l" defTabSz="342831" rtl="0" eaLnBrk="1" latinLnBrk="0" hangingPunct="1">
      <a:defRPr sz="900" kern="1200">
        <a:solidFill>
          <a:schemeClr val="tx1"/>
        </a:solidFill>
        <a:latin typeface="Calibri Light"/>
        <a:ea typeface="+mn-ea"/>
        <a:cs typeface="+mn-cs"/>
      </a:defRPr>
    </a:lvl4pPr>
    <a:lvl5pPr marL="1371326" algn="l" defTabSz="342831" rtl="0" eaLnBrk="1" latinLnBrk="0" hangingPunct="1">
      <a:defRPr sz="900" kern="1200">
        <a:solidFill>
          <a:schemeClr val="tx1"/>
        </a:solidFill>
        <a:latin typeface="Calibri Light"/>
        <a:ea typeface="+mn-ea"/>
        <a:cs typeface="+mn-cs"/>
      </a:defRPr>
    </a:lvl5pPr>
    <a:lvl6pPr marL="1714157" algn="l" defTabSz="34283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6989" algn="l" defTabSz="34283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820" algn="l" defTabSz="34283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651" algn="l" defTabSz="34283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70090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change the</a:t>
            </a:r>
            <a:r>
              <a:rPr lang="en-US" baseline="0" dirty="0" smtClean="0"/>
              <a:t> image behind</a:t>
            </a:r>
            <a:r>
              <a:rPr lang="en-US" dirty="0" smtClean="0"/>
              <a:t> the Mock up.</a:t>
            </a:r>
          </a:p>
          <a:p>
            <a:r>
              <a:rPr lang="en-US" dirty="0" smtClean="0"/>
              <a:t>Select the layer - &gt; Right</a:t>
            </a:r>
            <a:r>
              <a:rPr lang="en-US" baseline="0" dirty="0" smtClean="0"/>
              <a:t> Click -&gt; Send to Back -&gt; Delete the image -&gt; Drag &amp; Drop your Own Picture -&gt; Send to Back (again)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7223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901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1165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-mi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734781" y="960120"/>
            <a:ext cx="2126534" cy="322326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2720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ceholder-mi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096891" y="1931669"/>
            <a:ext cx="3714937" cy="283967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093637" y="1931669"/>
            <a:ext cx="3714937" cy="283967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laceholder-mi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015112" y="1236501"/>
            <a:ext cx="3958668" cy="339416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6919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457881" y="774996"/>
            <a:ext cx="1882259" cy="333984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7626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850802" y="1243012"/>
            <a:ext cx="2298028" cy="290852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4887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-27" y="1971"/>
            <a:ext cx="4457698" cy="514152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657748" y="0"/>
            <a:ext cx="4490975" cy="51435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66" tIns="34283" rIns="68566" bIns="3428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628814" y="273844"/>
            <a:ext cx="7886372" cy="994172"/>
          </a:xfrm>
          <a:prstGeom prst="rect">
            <a:avLst/>
          </a:prstGeom>
        </p:spPr>
        <p:txBody>
          <a:bodyPr vert="horz" lIns="34290" tIns="17145" rIns="34290" bIns="1714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901" r:id="rId2"/>
    <p:sldLayoutId id="2147483966" r:id="rId3"/>
    <p:sldLayoutId id="2147483986" r:id="rId4"/>
    <p:sldLayoutId id="2147483968" r:id="rId5"/>
    <p:sldLayoutId id="2147483906" r:id="rId6"/>
    <p:sldLayoutId id="2147483959" r:id="rId7"/>
    <p:sldLayoutId id="2147483987" r:id="rId8"/>
  </p:sldLayoutIdLst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663" rtl="0" eaLnBrk="1" latinLnBrk="0" hangingPunct="1">
        <a:lnSpc>
          <a:spcPct val="90000"/>
        </a:lnSpc>
        <a:spcBef>
          <a:spcPct val="0"/>
        </a:spcBef>
        <a:buNone/>
        <a:defRPr lang="en-US" sz="2300" kern="1200">
          <a:solidFill>
            <a:schemeClr val="tx1"/>
          </a:solidFill>
          <a:latin typeface="Montserrat Hairline" charset="0"/>
          <a:ea typeface="Montserrat Hairline" charset="0"/>
          <a:cs typeface="Montserrat Hairline" charset="0"/>
        </a:defRPr>
      </a:lvl1pPr>
    </p:titleStyle>
    <p:bodyStyle>
      <a:lvl1pPr marL="0" indent="0" algn="l" defTabSz="685663" rtl="0" eaLnBrk="1" latinLnBrk="0" hangingPunct="1">
        <a:lnSpc>
          <a:spcPct val="90000"/>
        </a:lnSpc>
        <a:spcBef>
          <a:spcPts val="750"/>
        </a:spcBef>
        <a:buFont typeface="Arial" charset="0"/>
        <a:buNone/>
        <a:defRPr lang="en-US" sz="1800" kern="1200" dirty="0" smtClean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1pPr>
      <a:lvl2pPr marL="342831" indent="0" algn="l" defTabSz="685663" rtl="0" eaLnBrk="1" latinLnBrk="0" hangingPunct="1">
        <a:lnSpc>
          <a:spcPct val="90000"/>
        </a:lnSpc>
        <a:spcBef>
          <a:spcPts val="375"/>
        </a:spcBef>
        <a:buFont typeface="Arial" charset="0"/>
        <a:buNone/>
        <a:defRPr lang="en-US" sz="1500" kern="1200" dirty="0" smtClean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2pPr>
      <a:lvl3pPr marL="685663" indent="0" algn="l" defTabSz="685663" rtl="0" eaLnBrk="1" latinLnBrk="0" hangingPunct="1">
        <a:lnSpc>
          <a:spcPct val="90000"/>
        </a:lnSpc>
        <a:spcBef>
          <a:spcPts val="375"/>
        </a:spcBef>
        <a:buFont typeface="Arial" charset="0"/>
        <a:buNone/>
        <a:defRPr lang="en-US" sz="1400" kern="1200" dirty="0" smtClean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3pPr>
      <a:lvl4pPr marL="1028494" indent="0" algn="l" defTabSz="685663" rtl="0" eaLnBrk="1" latinLnBrk="0" hangingPunct="1">
        <a:lnSpc>
          <a:spcPct val="90000"/>
        </a:lnSpc>
        <a:spcBef>
          <a:spcPts val="375"/>
        </a:spcBef>
        <a:buFont typeface="Arial" charset="0"/>
        <a:buNone/>
        <a:defRPr lang="en-US" sz="1200" kern="1200" dirty="0" smtClean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4pPr>
      <a:lvl5pPr marL="1371326" indent="0" algn="l" defTabSz="685663" rtl="0" eaLnBrk="1" latinLnBrk="0" hangingPunct="1">
        <a:lnSpc>
          <a:spcPct val="90000"/>
        </a:lnSpc>
        <a:spcBef>
          <a:spcPts val="375"/>
        </a:spcBef>
        <a:buFont typeface="Arial" charset="0"/>
        <a:buNone/>
        <a:defRPr lang="en-US" sz="1200" kern="1200" dirty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5pPr>
      <a:lvl6pPr marL="1885573" indent="-171416" algn="l" defTabSz="68566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404" indent="-171416" algn="l" defTabSz="68566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236" indent="-171416" algn="l" defTabSz="68566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67" indent="-171416" algn="l" defTabSz="68566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31" algn="l" defTabSz="6856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63" algn="l" defTabSz="6856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94" algn="l" defTabSz="6856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26" algn="l" defTabSz="6856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157" algn="l" defTabSz="6856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989" algn="l" defTabSz="6856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820" algn="l" defTabSz="6856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651" algn="l" defTabSz="6856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399349" y="1150739"/>
            <a:ext cx="4711042" cy="1950534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/>
          <a:p>
            <a:pPr algn="ctr"/>
            <a:r>
              <a:rPr lang="ru-RU" sz="6200" b="1" spc="225" dirty="0" smtClean="0">
                <a:solidFill>
                  <a:schemeClr val="accent1"/>
                </a:solidFill>
                <a:latin typeface="Montserrat" charset="0"/>
                <a:ea typeface="Montserrat" charset="0"/>
                <a:cs typeface="Montserrat" charset="0"/>
              </a:rPr>
              <a:t>Название доклада</a:t>
            </a:r>
            <a:endParaRPr lang="en-US" sz="6200" b="1" spc="225" dirty="0" smtClean="0">
              <a:solidFill>
                <a:schemeClr val="accent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4634" y="3808199"/>
            <a:ext cx="3142016" cy="419346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500" baseline="-25000" dirty="0" smtClean="0">
                <a:latin typeface="Montserrat Light" charset="0"/>
                <a:ea typeface="Montserrat Light" charset="0"/>
                <a:cs typeface="Montserrat Light" charset="0"/>
              </a:rPr>
              <a:t>ФИО докладчика, </a:t>
            </a:r>
            <a:r>
              <a:rPr lang="en-US" sz="2500" baseline="-25000" dirty="0" smtClean="0">
                <a:latin typeface="Montserrat Light" charset="0"/>
                <a:ea typeface="Montserrat Light" charset="0"/>
                <a:cs typeface="Montserrat Light" charset="0"/>
              </a:rPr>
              <a:t>e-mail</a:t>
            </a:r>
          </a:p>
        </p:txBody>
      </p:sp>
      <p:pic>
        <p:nvPicPr>
          <p:cNvPr id="1030" name="Picture 6" descr="D:\Жилова\Для конфы АИЭ\Безымянный.jpg"/>
          <p:cNvPicPr>
            <a:picLocks noChangeAspect="1" noChangeArrowheads="1"/>
          </p:cNvPicPr>
          <p:nvPr/>
        </p:nvPicPr>
        <p:blipFill>
          <a:blip r:embed="rId3" cstate="print"/>
          <a:srcRect r="62174"/>
          <a:stretch>
            <a:fillRect/>
          </a:stretch>
        </p:blipFill>
        <p:spPr bwMode="auto">
          <a:xfrm>
            <a:off x="6372694" y="0"/>
            <a:ext cx="2771306" cy="511764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799889" y="4713171"/>
            <a:ext cx="2320752" cy="373179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/>
          <a:p>
            <a:pPr algn="ctr"/>
            <a:r>
              <a:rPr lang="ru-RU" sz="1100" b="1" spc="225" dirty="0" smtClean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16-18 сентября 2020 г</a:t>
            </a:r>
          </a:p>
          <a:p>
            <a:pPr algn="ctr"/>
            <a:r>
              <a:rPr lang="ru-RU" sz="1100" b="1" spc="225" dirty="0" smtClean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Воронеж, Россия</a:t>
            </a:r>
            <a:endParaRPr lang="en-US" sz="1100" b="1" spc="225" dirty="0" smtClean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pic>
        <p:nvPicPr>
          <p:cNvPr id="1033" name="Picture 9" descr="D:\Жилова\Для конфы АИЭ\Без имени-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-3717"/>
            <a:ext cx="1219199" cy="829945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219200" y="209550"/>
            <a:ext cx="51534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II </a:t>
            </a:r>
            <a:r>
              <a:rPr lang="ru-RU" dirty="0" smtClean="0"/>
              <a:t>Международная научно-практическая конференция </a:t>
            </a:r>
            <a:r>
              <a:rPr lang="ru-RU" dirty="0" smtClean="0"/>
              <a:t>«Альтернативная и интеллектуальная энергетика»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85228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14117" y="513906"/>
            <a:ext cx="6128751" cy="1413849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/>
          <a:p>
            <a:r>
              <a:rPr lang="en-US" sz="9000" b="1" dirty="0" smtClean="0">
                <a:solidFill>
                  <a:srgbClr val="F7F7F7"/>
                </a:solidFill>
                <a:latin typeface="Montserrat" charset="0"/>
                <a:ea typeface="Montserrat" charset="0"/>
                <a:cs typeface="Montserrat" charset="0"/>
              </a:rPr>
              <a:t>Welcome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1998" y="826353"/>
            <a:ext cx="6631802" cy="830997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/>
          <a:p>
            <a:r>
              <a:rPr lang="ru-RU" sz="5200" b="1" dirty="0" smtClean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Введение</a:t>
            </a:r>
            <a:endParaRPr lang="en-US" sz="5200" b="1" dirty="0" smtClean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96891" y="1829651"/>
            <a:ext cx="2320752" cy="203902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/>
          <a:p>
            <a:r>
              <a:rPr lang="ru-RU" sz="1100" b="1" spc="225" dirty="0" smtClean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текст</a:t>
            </a:r>
            <a:endParaRPr lang="en-US" sz="1100" b="1" spc="225" dirty="0" smtClean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-420031" y="1084599"/>
            <a:ext cx="2320148" cy="157735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/>
          <a:p>
            <a:r>
              <a:rPr lang="ru-RU" sz="800" b="1" spc="225" dirty="0" smtClean="0">
                <a:latin typeface="Montserrat" charset="0"/>
                <a:ea typeface="Montserrat" charset="0"/>
                <a:cs typeface="Montserrat" charset="0"/>
              </a:rPr>
              <a:t>Название доклада</a:t>
            </a:r>
            <a:endParaRPr lang="en-US" sz="800" b="1" spc="225" dirty="0" smtClean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8191805" y="4191376"/>
            <a:ext cx="1361793" cy="542456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/>
          <a:p>
            <a:pPr algn="ctr"/>
            <a:r>
              <a:rPr lang="en-US" sz="3300" b="1" dirty="0" smtClean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0</a:t>
            </a:r>
            <a:r>
              <a:rPr lang="ru-RU" sz="3300" b="1" dirty="0" smtClean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2</a:t>
            </a:r>
            <a:endParaRPr lang="en-US" sz="3300" b="1" dirty="0" smtClean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pic>
        <p:nvPicPr>
          <p:cNvPr id="17" name="Picture 2" descr="D:\Жилова\Для конфы АИЭ\Безымянный.jpg"/>
          <p:cNvPicPr>
            <a:picLocks noChangeAspect="1" noChangeArrowheads="1"/>
          </p:cNvPicPr>
          <p:nvPr/>
        </p:nvPicPr>
        <p:blipFill>
          <a:blip r:embed="rId2" cstate="print"/>
          <a:srcRect t="80377" b="7626"/>
          <a:stretch>
            <a:fillRect/>
          </a:stretch>
        </p:blipFill>
        <p:spPr bwMode="auto">
          <a:xfrm>
            <a:off x="0" y="85725"/>
            <a:ext cx="9144000" cy="571500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5715000" y="657225"/>
            <a:ext cx="34289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dirty="0" smtClean="0"/>
              <a:t>«</a:t>
            </a:r>
            <a:r>
              <a:rPr lang="ru-RU" sz="1100" dirty="0" smtClean="0"/>
              <a:t>Альтернативная и интеллектуальная энергетика» 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xmlns="" val="1518260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13553" y="882882"/>
            <a:ext cx="6858847" cy="698268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/>
          <a:p>
            <a:r>
              <a:rPr lang="ru-RU" sz="4300" b="1" dirty="0" smtClean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Методика эксперимента</a:t>
            </a:r>
            <a:endParaRPr lang="en-US" sz="4300" b="1" dirty="0" smtClean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14541" y="1896436"/>
            <a:ext cx="2320752" cy="203902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/>
          <a:p>
            <a:r>
              <a:rPr lang="ru-RU" sz="1100" b="1" spc="225" dirty="0" smtClean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Текст + рисунки</a:t>
            </a:r>
            <a:endParaRPr lang="en-US" sz="1100" b="1" spc="225" dirty="0" smtClean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420031" y="1084599"/>
            <a:ext cx="2320148" cy="157735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/>
          <a:p>
            <a:r>
              <a:rPr lang="ru-RU" sz="800" b="1" spc="225" dirty="0" smtClean="0">
                <a:latin typeface="Montserrat" charset="0"/>
                <a:ea typeface="Montserrat" charset="0"/>
                <a:cs typeface="Montserrat" charset="0"/>
              </a:rPr>
              <a:t>Название доклада</a:t>
            </a:r>
            <a:endParaRPr lang="en-US" sz="800" b="1" spc="225" dirty="0" smtClean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8191805" y="4191376"/>
            <a:ext cx="1361793" cy="542456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/>
          <a:p>
            <a:pPr algn="ctr"/>
            <a:r>
              <a:rPr lang="en-US" sz="3300" b="1" dirty="0" smtClean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0</a:t>
            </a:r>
            <a:r>
              <a:rPr lang="ru-RU" sz="3300" b="1" dirty="0" smtClean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3</a:t>
            </a:r>
            <a:endParaRPr lang="en-US" sz="3300" b="1" dirty="0" smtClean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pic>
        <p:nvPicPr>
          <p:cNvPr id="18" name="Picture 2" descr="D:\Жилова\Для конфы АИЭ\Безымянный.jpg"/>
          <p:cNvPicPr>
            <a:picLocks noChangeAspect="1" noChangeArrowheads="1"/>
          </p:cNvPicPr>
          <p:nvPr/>
        </p:nvPicPr>
        <p:blipFill>
          <a:blip r:embed="rId2" cstate="print"/>
          <a:srcRect t="80377" b="7626"/>
          <a:stretch>
            <a:fillRect/>
          </a:stretch>
        </p:blipFill>
        <p:spPr bwMode="auto">
          <a:xfrm>
            <a:off x="0" y="85725"/>
            <a:ext cx="9144000" cy="571500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5715000" y="657225"/>
            <a:ext cx="34289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dirty="0" smtClean="0"/>
              <a:t>«</a:t>
            </a:r>
            <a:r>
              <a:rPr lang="ru-RU" sz="1100" dirty="0" smtClean="0"/>
              <a:t>Альтернативная и интеллектуальная энергетика» 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xmlns="" val="395279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838200" y="882882"/>
            <a:ext cx="7933971" cy="698268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/>
          <a:p>
            <a:r>
              <a:rPr lang="ru-RU" sz="4300" b="1" dirty="0" smtClean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Результаты и </a:t>
            </a:r>
            <a:r>
              <a:rPr lang="ru-RU" sz="4300" b="1" dirty="0" smtClean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обсуждение</a:t>
            </a:r>
            <a:endParaRPr lang="en-US" sz="4300" b="1" dirty="0" smtClean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-420031" y="1081207"/>
            <a:ext cx="2320148" cy="157735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/>
          <a:p>
            <a:r>
              <a:rPr lang="ru-RU" sz="800" b="1" spc="225" dirty="0" smtClean="0">
                <a:latin typeface="Montserrat" charset="0"/>
                <a:ea typeface="Montserrat" charset="0"/>
                <a:cs typeface="Montserrat" charset="0"/>
              </a:rPr>
              <a:t>Название доклада</a:t>
            </a:r>
            <a:endParaRPr lang="en-US" sz="800" b="1" spc="225" dirty="0" smtClean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4"/>
          </p:nvPr>
        </p:nvSpPr>
        <p:spPr>
          <a:xfrm>
            <a:off x="4629165" y="1931669"/>
            <a:ext cx="3714937" cy="2839676"/>
          </a:xfrm>
        </p:spPr>
      </p:sp>
      <p:sp>
        <p:nvSpPr>
          <p:cNvPr id="10" name="TextBox 9"/>
          <p:cNvSpPr txBox="1"/>
          <p:nvPr/>
        </p:nvSpPr>
        <p:spPr>
          <a:xfrm>
            <a:off x="1096891" y="1735462"/>
            <a:ext cx="2320752" cy="203902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/>
          <a:p>
            <a:r>
              <a:rPr lang="ru-RU" sz="1100" b="1" spc="225" dirty="0" smtClean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Текст + рисунки</a:t>
            </a:r>
            <a:endParaRPr lang="en-US" sz="1100" b="1" spc="225" dirty="0" smtClean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8191805" y="4191376"/>
            <a:ext cx="1361793" cy="542456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/>
          <a:p>
            <a:pPr algn="ctr"/>
            <a:r>
              <a:rPr lang="en-US" sz="3300" b="1" dirty="0" smtClean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0</a:t>
            </a:r>
            <a:r>
              <a:rPr lang="ru-RU" sz="3300" b="1" dirty="0" smtClean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4</a:t>
            </a:r>
            <a:endParaRPr lang="en-US" sz="3300" b="1" dirty="0" smtClean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pic>
        <p:nvPicPr>
          <p:cNvPr id="12" name="Picture 2" descr="D:\Жилова\Для конфы АИЭ\Безымянный.jpg"/>
          <p:cNvPicPr>
            <a:picLocks noChangeAspect="1" noChangeArrowheads="1"/>
          </p:cNvPicPr>
          <p:nvPr/>
        </p:nvPicPr>
        <p:blipFill>
          <a:blip r:embed="rId2" cstate="print"/>
          <a:srcRect t="80377" b="7626"/>
          <a:stretch>
            <a:fillRect/>
          </a:stretch>
        </p:blipFill>
        <p:spPr bwMode="auto">
          <a:xfrm>
            <a:off x="0" y="85725"/>
            <a:ext cx="9144000" cy="5715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5715000" y="657225"/>
            <a:ext cx="34289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dirty="0" smtClean="0"/>
              <a:t>«</a:t>
            </a:r>
            <a:r>
              <a:rPr lang="ru-RU" sz="1100" dirty="0" smtClean="0"/>
              <a:t>Альтернативная и интеллектуальная энергетика» 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xmlns="" val="1830174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2015" y="908849"/>
            <a:ext cx="6259031" cy="619400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/>
          <a:p>
            <a:r>
              <a:rPr lang="ru-RU" sz="3800" b="1" dirty="0" smtClean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Выводы</a:t>
            </a:r>
            <a:endParaRPr lang="en-US" sz="3800" b="1" dirty="0" smtClean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2015" y="1649436"/>
            <a:ext cx="2648914" cy="242374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900" dirty="0" smtClean="0">
                <a:latin typeface="Montserrat Light" charset="0"/>
                <a:ea typeface="Montserrat Light" charset="0"/>
                <a:cs typeface="Montserrat Light" charset="0"/>
              </a:rPr>
              <a:t>текст</a:t>
            </a:r>
            <a:endParaRPr lang="en-US" sz="900" dirty="0"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15111" y="3601967"/>
            <a:ext cx="1028968" cy="10287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en-US"/>
          </a:p>
        </p:txBody>
      </p:sp>
      <p:pic>
        <p:nvPicPr>
          <p:cNvPr id="2050" name="Picture 2" descr="D:\Жилова\Для конфы АИЭ\Безымянный.jpg"/>
          <p:cNvPicPr>
            <a:picLocks noChangeAspect="1" noChangeArrowheads="1"/>
          </p:cNvPicPr>
          <p:nvPr/>
        </p:nvPicPr>
        <p:blipFill>
          <a:blip r:embed="rId3" cstate="print"/>
          <a:srcRect t="80377" b="7626"/>
          <a:stretch>
            <a:fillRect/>
          </a:stretch>
        </p:blipFill>
        <p:spPr bwMode="auto">
          <a:xfrm>
            <a:off x="0" y="85725"/>
            <a:ext cx="9144000" cy="571500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5715000" y="657225"/>
            <a:ext cx="34289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dirty="0" smtClean="0"/>
              <a:t>«</a:t>
            </a:r>
            <a:r>
              <a:rPr lang="ru-RU" sz="1100" dirty="0" smtClean="0"/>
              <a:t>Альтернативная и интеллектуальная энергетика» </a:t>
            </a:r>
            <a:endParaRPr lang="ru-RU" sz="1100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8191805" y="4191376"/>
            <a:ext cx="1361793" cy="542456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/>
          <a:p>
            <a:pPr algn="ctr"/>
            <a:r>
              <a:rPr lang="en-US" sz="3300" b="1" dirty="0" smtClean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0</a:t>
            </a:r>
            <a:r>
              <a:rPr lang="ru-RU" sz="3300" b="1" dirty="0" smtClean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5</a:t>
            </a:r>
            <a:endParaRPr lang="en-US" sz="3300" b="1" dirty="0" smtClean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1700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503"/>
          <p:cNvSpPr txBox="1">
            <a:spLocks noChangeArrowheads="1"/>
          </p:cNvSpPr>
          <p:nvPr/>
        </p:nvSpPr>
        <p:spPr bwMode="auto">
          <a:xfrm>
            <a:off x="1856668" y="2080022"/>
            <a:ext cx="5059093" cy="54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290" tIns="17145" rIns="34290" bIns="17145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9pPr>
          </a:lstStyle>
          <a:p>
            <a:pPr algn="ctr" eaLnBrk="1" hangingPunct="1"/>
            <a:r>
              <a:rPr lang="ru-RU" altLang="x-none" sz="3300" b="1" dirty="0" smtClean="0">
                <a:latin typeface="Lato" charset="0"/>
                <a:ea typeface="Lato" charset="0"/>
                <a:cs typeface="Lato" charset="0"/>
              </a:rPr>
              <a:t>Спасибо за внимание</a:t>
            </a:r>
            <a:endParaRPr lang="en-US" altLang="x-none" sz="3300" b="1" dirty="0"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8" name="Picture 9" descr="D:\Жилова\Для конфы АИЭ\Без имени-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3717"/>
            <a:ext cx="1219199" cy="8299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31452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Simple GP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8FA2AA"/>
      </a:accent2>
      <a:accent3>
        <a:srgbClr val="545557"/>
      </a:accent3>
      <a:accent4>
        <a:srgbClr val="91969B"/>
      </a:accent4>
      <a:accent5>
        <a:srgbClr val="4B5050"/>
      </a:accent5>
      <a:accent6>
        <a:srgbClr val="91969B"/>
      </a:accent6>
      <a:hlink>
        <a:srgbClr val="4B5050"/>
      </a:hlink>
      <a:folHlink>
        <a:srgbClr val="19BB9B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32320</TotalTime>
  <Words>120</Words>
  <Application>Microsoft Office PowerPoint</Application>
  <PresentationFormat>Экран (16:9)</PresentationFormat>
  <Paragraphs>30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Default Theme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Manager>Awesome PPT</Manager>
  <Company>Awesome PPT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Awesome PPT</dc:title>
  <dc:subject>Awesome PPT</dc:subject>
  <dc:creator>Awesome PPT</dc:creator>
  <cp:keywords>Awesome PPT</cp:keywords>
  <dc:description>Awesome PPT</dc:description>
  <cp:lastModifiedBy>PSS USER</cp:lastModifiedBy>
  <cp:revision>6305</cp:revision>
  <dcterms:created xsi:type="dcterms:W3CDTF">2014-11-12T21:47:38Z</dcterms:created>
  <dcterms:modified xsi:type="dcterms:W3CDTF">2020-08-26T13:20:54Z</dcterms:modified>
  <cp:category>Awesome PPT</cp:category>
</cp:coreProperties>
</file>